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8" r:id="rId3"/>
    <p:sldId id="272" r:id="rId4"/>
    <p:sldId id="265" r:id="rId5"/>
    <p:sldId id="266" r:id="rId6"/>
    <p:sldId id="260" r:id="rId7"/>
    <p:sldId id="261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9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Bonilla" userId="45c59fec-f679-4807-87af-722aceaf1c77" providerId="ADAL" clId="{2C1922A4-1BB3-4A67-BA2A-A23F34E98289}"/>
    <pc:docChg chg="undo custSel addSld delSld modSld sldOrd">
      <pc:chgData name="Ricardo Bonilla" userId="45c59fec-f679-4807-87af-722aceaf1c77" providerId="ADAL" clId="{2C1922A4-1BB3-4A67-BA2A-A23F34E98289}" dt="2025-06-21T00:55:50.638" v="1195" actId="47"/>
      <pc:docMkLst>
        <pc:docMk/>
      </pc:docMkLst>
      <pc:sldChg chg="addSp delSp modSp mod">
        <pc:chgData name="Ricardo Bonilla" userId="45c59fec-f679-4807-87af-722aceaf1c77" providerId="ADAL" clId="{2C1922A4-1BB3-4A67-BA2A-A23F34E98289}" dt="2025-06-19T22:45:20.330" v="31" actId="20577"/>
        <pc:sldMkLst>
          <pc:docMk/>
          <pc:sldMk cId="561582852" sldId="256"/>
        </pc:sldMkLst>
        <pc:spChg chg="mod">
          <ac:chgData name="Ricardo Bonilla" userId="45c59fec-f679-4807-87af-722aceaf1c77" providerId="ADAL" clId="{2C1922A4-1BB3-4A67-BA2A-A23F34E98289}" dt="2025-06-19T22:45:13.866" v="19" actId="20577"/>
          <ac:spMkLst>
            <pc:docMk/>
            <pc:sldMk cId="561582852" sldId="256"/>
            <ac:spMk id="2" creationId="{19494548-AA00-FE74-F65D-83EDB965A4EF}"/>
          </ac:spMkLst>
        </pc:spChg>
        <pc:spChg chg="mod">
          <ac:chgData name="Ricardo Bonilla" userId="45c59fec-f679-4807-87af-722aceaf1c77" providerId="ADAL" clId="{2C1922A4-1BB3-4A67-BA2A-A23F34E98289}" dt="2025-06-19T22:45:20.330" v="31" actId="20577"/>
          <ac:spMkLst>
            <pc:docMk/>
            <pc:sldMk cId="561582852" sldId="256"/>
            <ac:spMk id="3" creationId="{61C1F485-EC47-0A35-0805-A89F755257A4}"/>
          </ac:spMkLst>
        </pc:spChg>
        <pc:picChg chg="add mod">
          <ac:chgData name="Ricardo Bonilla" userId="45c59fec-f679-4807-87af-722aceaf1c77" providerId="ADAL" clId="{2C1922A4-1BB3-4A67-BA2A-A23F34E98289}" dt="2025-06-19T22:44:58.172" v="16" actId="1076"/>
          <ac:picMkLst>
            <pc:docMk/>
            <pc:sldMk cId="561582852" sldId="256"/>
            <ac:picMk id="7" creationId="{02AF84AF-D5E6-685F-B368-43B6079CE77A}"/>
          </ac:picMkLst>
        </pc:picChg>
        <pc:picChg chg="add mod">
          <ac:chgData name="Ricardo Bonilla" userId="45c59fec-f679-4807-87af-722aceaf1c77" providerId="ADAL" clId="{2C1922A4-1BB3-4A67-BA2A-A23F34E98289}" dt="2025-06-19T22:44:58.172" v="16" actId="1076"/>
          <ac:picMkLst>
            <pc:docMk/>
            <pc:sldMk cId="561582852" sldId="256"/>
            <ac:picMk id="9" creationId="{0FEA86B1-A544-053E-3B8A-5A8A6F1D7EA2}"/>
          </ac:picMkLst>
        </pc:picChg>
      </pc:sldChg>
      <pc:sldChg chg="modSp mod">
        <pc:chgData name="Ricardo Bonilla" userId="45c59fec-f679-4807-87af-722aceaf1c77" providerId="ADAL" clId="{2C1922A4-1BB3-4A67-BA2A-A23F34E98289}" dt="2025-06-19T22:48:36.651" v="252" actId="20577"/>
        <pc:sldMkLst>
          <pc:docMk/>
          <pc:sldMk cId="1303136618" sldId="258"/>
        </pc:sldMkLst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1303136618" sldId="258"/>
            <ac:spMk id="2" creationId="{F61407A5-F9E6-6BB9-6C87-37538348F595}"/>
          </ac:spMkLst>
        </pc:spChg>
        <pc:spChg chg="mod">
          <ac:chgData name="Ricardo Bonilla" userId="45c59fec-f679-4807-87af-722aceaf1c77" providerId="ADAL" clId="{2C1922A4-1BB3-4A67-BA2A-A23F34E98289}" dt="2025-06-19T22:48:36.651" v="252" actId="20577"/>
          <ac:spMkLst>
            <pc:docMk/>
            <pc:sldMk cId="1303136618" sldId="258"/>
            <ac:spMk id="3" creationId="{75BF4259-2996-926C-1F35-321F622555CF}"/>
          </ac:spMkLst>
        </pc:spChg>
      </pc:sldChg>
      <pc:sldChg chg="addSp delSp modSp mod">
        <pc:chgData name="Ricardo Bonilla" userId="45c59fec-f679-4807-87af-722aceaf1c77" providerId="ADAL" clId="{2C1922A4-1BB3-4A67-BA2A-A23F34E98289}" dt="2025-06-20T00:10:54.363" v="887" actId="1076"/>
        <pc:sldMkLst>
          <pc:docMk/>
          <pc:sldMk cId="1387066960" sldId="260"/>
        </pc:sldMkLst>
        <pc:spChg chg="mod">
          <ac:chgData name="Ricardo Bonilla" userId="45c59fec-f679-4807-87af-722aceaf1c77" providerId="ADAL" clId="{2C1922A4-1BB3-4A67-BA2A-A23F34E98289}" dt="2025-06-20T00:10:45.024" v="883" actId="1076"/>
          <ac:spMkLst>
            <pc:docMk/>
            <pc:sldMk cId="1387066960" sldId="260"/>
            <ac:spMk id="6" creationId="{A04A2076-F6D4-283F-79C2-30CE7D7E84ED}"/>
          </ac:spMkLst>
        </pc:spChg>
        <pc:spChg chg="del">
          <ac:chgData name="Ricardo Bonilla" userId="45c59fec-f679-4807-87af-722aceaf1c77" providerId="ADAL" clId="{2C1922A4-1BB3-4A67-BA2A-A23F34E98289}" dt="2025-06-20T00:06:32.624" v="857" actId="478"/>
          <ac:spMkLst>
            <pc:docMk/>
            <pc:sldMk cId="1387066960" sldId="260"/>
            <ac:spMk id="13" creationId="{7F9D3928-73F0-BFB7-2624-90411769C2D5}"/>
          </ac:spMkLst>
        </pc:spChg>
        <pc:spChg chg="del">
          <ac:chgData name="Ricardo Bonilla" userId="45c59fec-f679-4807-87af-722aceaf1c77" providerId="ADAL" clId="{2C1922A4-1BB3-4A67-BA2A-A23F34E98289}" dt="2025-06-20T00:06:33.792" v="858" actId="478"/>
          <ac:spMkLst>
            <pc:docMk/>
            <pc:sldMk cId="1387066960" sldId="260"/>
            <ac:spMk id="14" creationId="{9D4E9B06-45B3-5E87-0722-BB8881217DF1}"/>
          </ac:spMkLst>
        </pc:spChg>
        <pc:picChg chg="add mod">
          <ac:chgData name="Ricardo Bonilla" userId="45c59fec-f679-4807-87af-722aceaf1c77" providerId="ADAL" clId="{2C1922A4-1BB3-4A67-BA2A-A23F34E98289}" dt="2025-06-20T00:10:36.848" v="882" actId="1076"/>
          <ac:picMkLst>
            <pc:docMk/>
            <pc:sldMk cId="1387066960" sldId="260"/>
            <ac:picMk id="3" creationId="{637938EE-6353-3887-3C34-61CC3A677FBA}"/>
          </ac:picMkLst>
        </pc:picChg>
        <pc:picChg chg="add mod">
          <ac:chgData name="Ricardo Bonilla" userId="45c59fec-f679-4807-87af-722aceaf1c77" providerId="ADAL" clId="{2C1922A4-1BB3-4A67-BA2A-A23F34E98289}" dt="2025-06-20T00:10:36.848" v="882" actId="1076"/>
          <ac:picMkLst>
            <pc:docMk/>
            <pc:sldMk cId="1387066960" sldId="260"/>
            <ac:picMk id="5" creationId="{F411EAAA-A5CC-1B7C-210A-1C7176CE2280}"/>
          </ac:picMkLst>
        </pc:picChg>
        <pc:picChg chg="del mod">
          <ac:chgData name="Ricardo Bonilla" userId="45c59fec-f679-4807-87af-722aceaf1c77" providerId="ADAL" clId="{2C1922A4-1BB3-4A67-BA2A-A23F34E98289}" dt="2025-06-20T00:06:28.470" v="856" actId="478"/>
          <ac:picMkLst>
            <pc:docMk/>
            <pc:sldMk cId="1387066960" sldId="260"/>
            <ac:picMk id="8" creationId="{84B4D277-5735-B307-066E-65D7AB3810A2}"/>
          </ac:picMkLst>
        </pc:picChg>
        <pc:picChg chg="add mod">
          <ac:chgData name="Ricardo Bonilla" userId="45c59fec-f679-4807-87af-722aceaf1c77" providerId="ADAL" clId="{2C1922A4-1BB3-4A67-BA2A-A23F34E98289}" dt="2025-06-20T00:10:54.363" v="887" actId="1076"/>
          <ac:picMkLst>
            <pc:docMk/>
            <pc:sldMk cId="1387066960" sldId="260"/>
            <ac:picMk id="9" creationId="{884D3C37-EB64-843E-3E4C-BB15928CFE91}"/>
          </ac:picMkLst>
        </pc:picChg>
        <pc:picChg chg="del mod">
          <ac:chgData name="Ricardo Bonilla" userId="45c59fec-f679-4807-87af-722aceaf1c77" providerId="ADAL" clId="{2C1922A4-1BB3-4A67-BA2A-A23F34E98289}" dt="2025-06-20T00:07:38.238" v="861" actId="478"/>
          <ac:picMkLst>
            <pc:docMk/>
            <pc:sldMk cId="1387066960" sldId="260"/>
            <ac:picMk id="10" creationId="{252CBDD0-A386-BBDD-512B-BFEADF3B9547}"/>
          </ac:picMkLst>
        </pc:picChg>
      </pc:sldChg>
      <pc:sldChg chg="addSp delSp modSp mod">
        <pc:chgData name="Ricardo Bonilla" userId="45c59fec-f679-4807-87af-722aceaf1c77" providerId="ADAL" clId="{2C1922A4-1BB3-4A67-BA2A-A23F34E98289}" dt="2025-06-20T00:18:22.862" v="915" actId="1076"/>
        <pc:sldMkLst>
          <pc:docMk/>
          <pc:sldMk cId="3444879888" sldId="261"/>
        </pc:sldMkLst>
        <pc:spChg chg="mod">
          <ac:chgData name="Ricardo Bonilla" userId="45c59fec-f679-4807-87af-722aceaf1c77" providerId="ADAL" clId="{2C1922A4-1BB3-4A67-BA2A-A23F34E98289}" dt="2025-06-20T00:18:07.094" v="909" actId="14100"/>
          <ac:spMkLst>
            <pc:docMk/>
            <pc:sldMk cId="3444879888" sldId="261"/>
            <ac:spMk id="2" creationId="{DEAC7BF8-E536-31BA-1562-8953377DA30D}"/>
          </ac:spMkLst>
        </pc:spChg>
        <pc:picChg chg="del mod">
          <ac:chgData name="Ricardo Bonilla" userId="45c59fec-f679-4807-87af-722aceaf1c77" providerId="ADAL" clId="{2C1922A4-1BB3-4A67-BA2A-A23F34E98289}" dt="2025-06-20T00:17:09.594" v="896" actId="478"/>
          <ac:picMkLst>
            <pc:docMk/>
            <pc:sldMk cId="3444879888" sldId="261"/>
            <ac:picMk id="4" creationId="{034EFEFA-3368-87DC-ED2B-49A2DAA00F6D}"/>
          </ac:picMkLst>
        </pc:picChg>
        <pc:picChg chg="add mod">
          <ac:chgData name="Ricardo Bonilla" userId="45c59fec-f679-4807-87af-722aceaf1c77" providerId="ADAL" clId="{2C1922A4-1BB3-4A67-BA2A-A23F34E98289}" dt="2025-06-20T00:18:12.020" v="911" actId="14100"/>
          <ac:picMkLst>
            <pc:docMk/>
            <pc:sldMk cId="3444879888" sldId="261"/>
            <ac:picMk id="5" creationId="{038CD0E4-48EE-FC26-F2D2-6334F33F57C6}"/>
          </ac:picMkLst>
        </pc:picChg>
        <pc:picChg chg="del mod">
          <ac:chgData name="Ricardo Bonilla" userId="45c59fec-f679-4807-87af-722aceaf1c77" providerId="ADAL" clId="{2C1922A4-1BB3-4A67-BA2A-A23F34E98289}" dt="2025-06-20T00:17:25.730" v="899" actId="478"/>
          <ac:picMkLst>
            <pc:docMk/>
            <pc:sldMk cId="3444879888" sldId="261"/>
            <ac:picMk id="6" creationId="{DD629A61-C080-CAE5-5A93-A5117E276E44}"/>
          </ac:picMkLst>
        </pc:picChg>
        <pc:picChg chg="add mod">
          <ac:chgData name="Ricardo Bonilla" userId="45c59fec-f679-4807-87af-722aceaf1c77" providerId="ADAL" clId="{2C1922A4-1BB3-4A67-BA2A-A23F34E98289}" dt="2025-06-20T00:18:17.165" v="913" actId="14100"/>
          <ac:picMkLst>
            <pc:docMk/>
            <pc:sldMk cId="3444879888" sldId="261"/>
            <ac:picMk id="8" creationId="{353E97DA-EA88-D8FE-547B-288B03FF1829}"/>
          </ac:picMkLst>
        </pc:picChg>
        <pc:picChg chg="add mod">
          <ac:chgData name="Ricardo Bonilla" userId="45c59fec-f679-4807-87af-722aceaf1c77" providerId="ADAL" clId="{2C1922A4-1BB3-4A67-BA2A-A23F34E98289}" dt="2025-06-20T00:18:22.862" v="915" actId="1076"/>
          <ac:picMkLst>
            <pc:docMk/>
            <pc:sldMk cId="3444879888" sldId="261"/>
            <ac:picMk id="10" creationId="{97108DDE-C61E-8FB3-D7DF-2B02AA00EBF4}"/>
          </ac:picMkLst>
        </pc:picChg>
      </pc:sldChg>
      <pc:sldChg chg="addSp delSp modSp mod modClrScheme chgLayout">
        <pc:chgData name="Ricardo Bonilla" userId="45c59fec-f679-4807-87af-722aceaf1c77" providerId="ADAL" clId="{2C1922A4-1BB3-4A67-BA2A-A23F34E98289}" dt="2025-06-20T22:13:01.207" v="1070" actId="478"/>
        <pc:sldMkLst>
          <pc:docMk/>
          <pc:sldMk cId="2371758758" sldId="263"/>
        </pc:sldMkLst>
        <pc:spChg chg="add mod ord">
          <ac:chgData name="Ricardo Bonilla" userId="45c59fec-f679-4807-87af-722aceaf1c77" providerId="ADAL" clId="{2C1922A4-1BB3-4A67-BA2A-A23F34E98289}" dt="2025-06-20T22:12:15.825" v="1016" actId="700"/>
          <ac:spMkLst>
            <pc:docMk/>
            <pc:sldMk cId="2371758758" sldId="263"/>
            <ac:spMk id="2" creationId="{0665EB49-D58D-221A-3000-E99447CA984C}"/>
          </ac:spMkLst>
        </pc:spChg>
        <pc:spChg chg="add del mod">
          <ac:chgData name="Ricardo Bonilla" userId="45c59fec-f679-4807-87af-722aceaf1c77" providerId="ADAL" clId="{2C1922A4-1BB3-4A67-BA2A-A23F34E98289}" dt="2025-06-20T00:54:48.724" v="944" actId="478"/>
          <ac:spMkLst>
            <pc:docMk/>
            <pc:sldMk cId="2371758758" sldId="263"/>
            <ac:spMk id="3" creationId="{A64184E7-6A8E-CF9F-4697-D324C27F06C5}"/>
          </ac:spMkLst>
        </pc:spChg>
        <pc:spChg chg="add mod">
          <ac:chgData name="Ricardo Bonilla" userId="45c59fec-f679-4807-87af-722aceaf1c77" providerId="ADAL" clId="{2C1922A4-1BB3-4A67-BA2A-A23F34E98289}" dt="2025-06-20T22:11:59.450" v="995" actId="1076"/>
          <ac:spMkLst>
            <pc:docMk/>
            <pc:sldMk cId="2371758758" sldId="263"/>
            <ac:spMk id="3" creationId="{B65F361E-42C0-1F04-5627-84534BB5206A}"/>
          </ac:spMkLst>
        </pc:spChg>
        <pc:spChg chg="add mod">
          <ac:chgData name="Ricardo Bonilla" userId="45c59fec-f679-4807-87af-722aceaf1c77" providerId="ADAL" clId="{2C1922A4-1BB3-4A67-BA2A-A23F34E98289}" dt="2025-06-20T22:11:59.450" v="995" actId="1076"/>
          <ac:spMkLst>
            <pc:docMk/>
            <pc:sldMk cId="2371758758" sldId="263"/>
            <ac:spMk id="4" creationId="{F324A1DF-30EF-1A3A-1541-93DF0DB9CF83}"/>
          </ac:spMkLst>
        </pc:spChg>
        <pc:spChg chg="add del mod ord">
          <ac:chgData name="Ricardo Bonilla" userId="45c59fec-f679-4807-87af-722aceaf1c77" providerId="ADAL" clId="{2C1922A4-1BB3-4A67-BA2A-A23F34E98289}" dt="2025-06-20T22:12:57.479" v="1069" actId="478"/>
          <ac:spMkLst>
            <pc:docMk/>
            <pc:sldMk cId="2371758758" sldId="263"/>
            <ac:spMk id="5" creationId="{55BC78C2-CF7C-3D62-4688-510B8A1D80BD}"/>
          </ac:spMkLst>
        </pc:spChg>
        <pc:spChg chg="add del mod">
          <ac:chgData name="Ricardo Bonilla" userId="45c59fec-f679-4807-87af-722aceaf1c77" providerId="ADAL" clId="{2C1922A4-1BB3-4A67-BA2A-A23F34E98289}" dt="2025-06-20T22:13:01.207" v="1070" actId="478"/>
          <ac:spMkLst>
            <pc:docMk/>
            <pc:sldMk cId="2371758758" sldId="263"/>
            <ac:spMk id="7" creationId="{D3051B4A-A66E-24CF-E3CE-8C6F8FAA1640}"/>
          </ac:spMkLst>
        </pc:spChg>
        <pc:picChg chg="del mod">
          <ac:chgData name="Ricardo Bonilla" userId="45c59fec-f679-4807-87af-722aceaf1c77" providerId="ADAL" clId="{2C1922A4-1BB3-4A67-BA2A-A23F34E98289}" dt="2025-06-20T00:54:05.249" v="917" actId="478"/>
          <ac:picMkLst>
            <pc:docMk/>
            <pc:sldMk cId="2371758758" sldId="263"/>
            <ac:picMk id="5" creationId="{44312013-4CB9-E133-FCD5-51A73045BBB5}"/>
          </ac:picMkLst>
        </pc:picChg>
        <pc:picChg chg="del">
          <ac:chgData name="Ricardo Bonilla" userId="45c59fec-f679-4807-87af-722aceaf1c77" providerId="ADAL" clId="{2C1922A4-1BB3-4A67-BA2A-A23F34E98289}" dt="2025-06-20T00:54:05.956" v="918" actId="478"/>
          <ac:picMkLst>
            <pc:docMk/>
            <pc:sldMk cId="2371758758" sldId="263"/>
            <ac:picMk id="7" creationId="{18DCD124-74F6-A207-0490-26AED8143A2D}"/>
          </ac:picMkLst>
        </pc:picChg>
      </pc:sldChg>
      <pc:sldChg chg="addSp delSp modSp mod">
        <pc:chgData name="Ricardo Bonilla" userId="45c59fec-f679-4807-87af-722aceaf1c77" providerId="ADAL" clId="{2C1922A4-1BB3-4A67-BA2A-A23F34E98289}" dt="2025-06-19T23:53:28.740" v="841" actId="1076"/>
        <pc:sldMkLst>
          <pc:docMk/>
          <pc:sldMk cId="3932256400" sldId="265"/>
        </pc:sldMkLst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3932256400" sldId="265"/>
            <ac:spMk id="4" creationId="{81E79045-0B70-41D9-A021-C16A07E8F222}"/>
          </ac:spMkLst>
        </pc:spChg>
        <pc:picChg chg="add mod">
          <ac:chgData name="Ricardo Bonilla" userId="45c59fec-f679-4807-87af-722aceaf1c77" providerId="ADAL" clId="{2C1922A4-1BB3-4A67-BA2A-A23F34E98289}" dt="2025-06-19T23:53:28.740" v="841" actId="1076"/>
          <ac:picMkLst>
            <pc:docMk/>
            <pc:sldMk cId="3932256400" sldId="265"/>
            <ac:picMk id="3" creationId="{8DD3698A-E341-6E12-A587-043886021919}"/>
          </ac:picMkLst>
        </pc:picChg>
      </pc:sldChg>
      <pc:sldChg chg="addSp delSp modSp mod">
        <pc:chgData name="Ricardo Bonilla" userId="45c59fec-f679-4807-87af-722aceaf1c77" providerId="ADAL" clId="{2C1922A4-1BB3-4A67-BA2A-A23F34E98289}" dt="2025-06-20T00:03:45.461" v="850" actId="14100"/>
        <pc:sldMkLst>
          <pc:docMk/>
          <pc:sldMk cId="116664584" sldId="266"/>
        </pc:sldMkLst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116664584" sldId="266"/>
            <ac:spMk id="4" creationId="{81E79045-0B70-41D9-A021-C16A07E8F222}"/>
          </ac:spMkLst>
        </pc:spChg>
        <pc:picChg chg="add del mod">
          <ac:chgData name="Ricardo Bonilla" userId="45c59fec-f679-4807-87af-722aceaf1c77" providerId="ADAL" clId="{2C1922A4-1BB3-4A67-BA2A-A23F34E98289}" dt="2025-06-20T00:03:29.385" v="847" actId="478"/>
          <ac:picMkLst>
            <pc:docMk/>
            <pc:sldMk cId="116664584" sldId="266"/>
            <ac:picMk id="2" creationId="{40771953-ADC7-7105-C1AD-356BFC4F3C64}"/>
          </ac:picMkLst>
        </pc:picChg>
        <pc:picChg chg="add mod">
          <ac:chgData name="Ricardo Bonilla" userId="45c59fec-f679-4807-87af-722aceaf1c77" providerId="ADAL" clId="{2C1922A4-1BB3-4A67-BA2A-A23F34E98289}" dt="2025-06-20T00:03:45.461" v="850" actId="14100"/>
          <ac:picMkLst>
            <pc:docMk/>
            <pc:sldMk cId="116664584" sldId="266"/>
            <ac:picMk id="3" creationId="{EA54C401-81C0-DB95-87A4-8FC34E7A3886}"/>
          </ac:picMkLst>
        </pc:picChg>
        <pc:picChg chg="del">
          <ac:chgData name="Ricardo Bonilla" userId="45c59fec-f679-4807-87af-722aceaf1c77" providerId="ADAL" clId="{2C1922A4-1BB3-4A67-BA2A-A23F34E98289}" dt="2025-06-20T00:01:54.125" v="842" actId="478"/>
          <ac:picMkLst>
            <pc:docMk/>
            <pc:sldMk cId="116664584" sldId="266"/>
            <ac:picMk id="6" creationId="{EE81F4D6-5C81-C3A8-3924-7A80B20F3E2D}"/>
          </ac:picMkLst>
        </pc:picChg>
      </pc:sldChg>
      <pc:sldChg chg="modSp mod">
        <pc:chgData name="Ricardo Bonilla" userId="45c59fec-f679-4807-87af-722aceaf1c77" providerId="ADAL" clId="{2C1922A4-1BB3-4A67-BA2A-A23F34E98289}" dt="2025-06-20T00:56:46.320" v="963" actId="20577"/>
        <pc:sldMkLst>
          <pc:docMk/>
          <pc:sldMk cId="1816509521" sldId="268"/>
        </pc:sldMkLst>
        <pc:spChg chg="mod">
          <ac:chgData name="Ricardo Bonilla" userId="45c59fec-f679-4807-87af-722aceaf1c77" providerId="ADAL" clId="{2C1922A4-1BB3-4A67-BA2A-A23F34E98289}" dt="2025-06-20T00:56:46.320" v="963" actId="20577"/>
          <ac:spMkLst>
            <pc:docMk/>
            <pc:sldMk cId="1816509521" sldId="268"/>
            <ac:spMk id="2" creationId="{B1C96DCB-621B-38AD-1FC0-8023D3AB369E}"/>
          </ac:spMkLst>
        </pc:spChg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1816509521" sldId="268"/>
            <ac:spMk id="3" creationId="{B91022A0-FF72-DD43-124B-FB42478358B4}"/>
          </ac:spMkLst>
        </pc:spChg>
      </pc:sldChg>
      <pc:sldChg chg="del">
        <pc:chgData name="Ricardo Bonilla" userId="45c59fec-f679-4807-87af-722aceaf1c77" providerId="ADAL" clId="{2C1922A4-1BB3-4A67-BA2A-A23F34E98289}" dt="2025-06-21T00:55:42.977" v="1194" actId="47"/>
        <pc:sldMkLst>
          <pc:docMk/>
          <pc:sldMk cId="1964317911" sldId="269"/>
        </pc:sldMkLst>
      </pc:sldChg>
      <pc:sldChg chg="del">
        <pc:chgData name="Ricardo Bonilla" userId="45c59fec-f679-4807-87af-722aceaf1c77" providerId="ADAL" clId="{2C1922A4-1BB3-4A67-BA2A-A23F34E98289}" dt="2025-06-21T00:55:50.638" v="1195" actId="47"/>
        <pc:sldMkLst>
          <pc:docMk/>
          <pc:sldMk cId="1310512805" sldId="270"/>
        </pc:sldMkLst>
      </pc:sldChg>
      <pc:sldChg chg="modSp">
        <pc:chgData name="Ricardo Bonilla" userId="45c59fec-f679-4807-87af-722aceaf1c77" providerId="ADAL" clId="{2C1922A4-1BB3-4A67-BA2A-A23F34E98289}" dt="2025-06-19T22:44:45.303" v="13"/>
        <pc:sldMkLst>
          <pc:docMk/>
          <pc:sldMk cId="831544693" sldId="271"/>
        </pc:sldMkLst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831544693" sldId="271"/>
            <ac:spMk id="2" creationId="{225A22ED-444D-DDAE-35FE-FB275EB8E315}"/>
          </ac:spMkLst>
        </pc:spChg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831544693" sldId="271"/>
            <ac:spMk id="3" creationId="{A275BFD6-F132-383D-9D1D-C1351AD83A91}"/>
          </ac:spMkLst>
        </pc:spChg>
      </pc:sldChg>
      <pc:sldChg chg="modSp mod">
        <pc:chgData name="Ricardo Bonilla" userId="45c59fec-f679-4807-87af-722aceaf1c77" providerId="ADAL" clId="{2C1922A4-1BB3-4A67-BA2A-A23F34E98289}" dt="2025-06-19T23:51:48.389" v="834" actId="20577"/>
        <pc:sldMkLst>
          <pc:docMk/>
          <pc:sldMk cId="2528419121" sldId="272"/>
        </pc:sldMkLst>
        <pc:spChg chg="mod">
          <ac:chgData name="Ricardo Bonilla" userId="45c59fec-f679-4807-87af-722aceaf1c77" providerId="ADAL" clId="{2C1922A4-1BB3-4A67-BA2A-A23F34E98289}" dt="2025-06-19T22:44:45.303" v="13"/>
          <ac:spMkLst>
            <pc:docMk/>
            <pc:sldMk cId="2528419121" sldId="272"/>
            <ac:spMk id="2" creationId="{F61407A5-F9E6-6BB9-6C87-37538348F595}"/>
          </ac:spMkLst>
        </pc:spChg>
        <pc:spChg chg="mod">
          <ac:chgData name="Ricardo Bonilla" userId="45c59fec-f679-4807-87af-722aceaf1c77" providerId="ADAL" clId="{2C1922A4-1BB3-4A67-BA2A-A23F34E98289}" dt="2025-06-19T23:51:48.389" v="834" actId="20577"/>
          <ac:spMkLst>
            <pc:docMk/>
            <pc:sldMk cId="2528419121" sldId="272"/>
            <ac:spMk id="3" creationId="{75BF4259-2996-926C-1F35-321F622555CF}"/>
          </ac:spMkLst>
        </pc:spChg>
      </pc:sldChg>
      <pc:sldChg chg="addSp delSp modSp add mod ord">
        <pc:chgData name="Ricardo Bonilla" userId="45c59fec-f679-4807-87af-722aceaf1c77" providerId="ADAL" clId="{2C1922A4-1BB3-4A67-BA2A-A23F34E98289}" dt="2025-06-21T00:54:23.866" v="1193" actId="1076"/>
        <pc:sldMkLst>
          <pc:docMk/>
          <pc:sldMk cId="3824666197" sldId="273"/>
        </pc:sldMkLst>
        <pc:spChg chg="mod">
          <ac:chgData name="Ricardo Bonilla" userId="45c59fec-f679-4807-87af-722aceaf1c77" providerId="ADAL" clId="{2C1922A4-1BB3-4A67-BA2A-A23F34E98289}" dt="2025-06-21T00:52:15.582" v="1156" actId="20577"/>
          <ac:spMkLst>
            <pc:docMk/>
            <pc:sldMk cId="3824666197" sldId="273"/>
            <ac:spMk id="2" creationId="{FBADA363-7965-9C3E-BE93-29F15A8BB0C3}"/>
          </ac:spMkLst>
        </pc:spChg>
        <pc:spChg chg="mod">
          <ac:chgData name="Ricardo Bonilla" userId="45c59fec-f679-4807-87af-722aceaf1c77" providerId="ADAL" clId="{2C1922A4-1BB3-4A67-BA2A-A23F34E98289}" dt="2025-06-20T22:14:36.264" v="1091" actId="27636"/>
          <ac:spMkLst>
            <pc:docMk/>
            <pc:sldMk cId="3824666197" sldId="273"/>
            <ac:spMk id="3" creationId="{D23690A1-5AF1-AD20-7BD4-93CA30B43364}"/>
          </ac:spMkLst>
        </pc:spChg>
        <pc:spChg chg="add mod">
          <ac:chgData name="Ricardo Bonilla" userId="45c59fec-f679-4807-87af-722aceaf1c77" providerId="ADAL" clId="{2C1922A4-1BB3-4A67-BA2A-A23F34E98289}" dt="2025-06-21T00:54:16.571" v="1190" actId="1076"/>
          <ac:spMkLst>
            <pc:docMk/>
            <pc:sldMk cId="3824666197" sldId="273"/>
            <ac:spMk id="4" creationId="{B626E039-FDD4-6480-59CD-2DE6AB43856A}"/>
          </ac:spMkLst>
        </pc:spChg>
        <pc:spChg chg="add del">
          <ac:chgData name="Ricardo Bonilla" userId="45c59fec-f679-4807-87af-722aceaf1c77" providerId="ADAL" clId="{2C1922A4-1BB3-4A67-BA2A-A23F34E98289}" dt="2025-06-21T00:51:18.814" v="1112" actId="478"/>
          <ac:spMkLst>
            <pc:docMk/>
            <pc:sldMk cId="3824666197" sldId="273"/>
            <ac:spMk id="5" creationId="{85EDA58F-FE30-4FDC-B7C4-E26B094FC07A}"/>
          </ac:spMkLst>
        </pc:spChg>
        <pc:spChg chg="add mod">
          <ac:chgData name="Ricardo Bonilla" userId="45c59fec-f679-4807-87af-722aceaf1c77" providerId="ADAL" clId="{2C1922A4-1BB3-4A67-BA2A-A23F34E98289}" dt="2025-06-21T00:54:19.334" v="1191" actId="1076"/>
          <ac:spMkLst>
            <pc:docMk/>
            <pc:sldMk cId="3824666197" sldId="273"/>
            <ac:spMk id="6" creationId="{0E256A92-85CE-CF14-46CE-F9367EB1FB1E}"/>
          </ac:spMkLst>
        </pc:spChg>
        <pc:spChg chg="add mod">
          <ac:chgData name="Ricardo Bonilla" userId="45c59fec-f679-4807-87af-722aceaf1c77" providerId="ADAL" clId="{2C1922A4-1BB3-4A67-BA2A-A23F34E98289}" dt="2025-06-21T00:54:23.866" v="1193" actId="1076"/>
          <ac:spMkLst>
            <pc:docMk/>
            <pc:sldMk cId="3824666197" sldId="273"/>
            <ac:spMk id="7" creationId="{EE3B8AF5-BF0D-3B29-3B99-86753F16A3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82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4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975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72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52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838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04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37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56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4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0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4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44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04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3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8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82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94548-AA00-FE74-F65D-83EDB965A4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/>
              <a:t>ASAMBLEA GENERAL</a:t>
            </a:r>
            <a:br>
              <a:rPr lang="es-CR" dirty="0"/>
            </a:br>
            <a:r>
              <a:rPr lang="es-CR" dirty="0"/>
              <a:t>ASADA LA ANGELINA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C1F485-EC47-0A35-0805-A89F75525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4322618"/>
            <a:ext cx="8689976" cy="935181"/>
          </a:xfrm>
        </p:spPr>
        <p:txBody>
          <a:bodyPr>
            <a:normAutofit fontScale="92500"/>
          </a:bodyPr>
          <a:lstStyle/>
          <a:p>
            <a:r>
              <a:rPr lang="es-CR" dirty="0"/>
              <a:t>Informe de Tesorería</a:t>
            </a:r>
          </a:p>
          <a:p>
            <a:r>
              <a:rPr lang="es-CR" dirty="0"/>
              <a:t>Junio 2025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2AF84AF-D5E6-685F-B368-43B6079CE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08" y="1350320"/>
            <a:ext cx="2080440" cy="14631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FEA86B1-A544-053E-3B8A-5A8A6F1D7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5167" y="1300785"/>
            <a:ext cx="1806097" cy="156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58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407A5-F9E6-6BB9-6C87-37538348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Resumen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BF4259-2996-926C-1F35-321F622555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93174"/>
            <a:ext cx="10611476" cy="4699700"/>
          </a:xfrm>
        </p:spPr>
        <p:txBody>
          <a:bodyPr>
            <a:normAutofit fontScale="92500" lnSpcReduction="10000"/>
          </a:bodyPr>
          <a:lstStyle/>
          <a:p>
            <a:r>
              <a:rPr lang="es-CR" cap="none" dirty="0"/>
              <a:t>Último periodo de cierre:  Abril 2025 (Nota: Mayo se está recibiendo en los próximos días)</a:t>
            </a:r>
          </a:p>
          <a:p>
            <a:r>
              <a:rPr lang="es-CR" cap="none" dirty="0"/>
              <a:t>Procedimiento contable:</a:t>
            </a:r>
          </a:p>
          <a:p>
            <a:pPr lvl="1"/>
            <a:r>
              <a:rPr lang="es-CR" cap="none" dirty="0"/>
              <a:t>Se dispone de un servicio subcontratado a la Contadora Pública Lcda. Ana Mercedes Vega Meoño (CPA #5857).</a:t>
            </a:r>
          </a:p>
          <a:p>
            <a:pPr lvl="1"/>
            <a:r>
              <a:rPr lang="es-CR" cap="none" dirty="0"/>
              <a:t>En el transcurso de los primeras dos semanas del mes en curso se traslada los documentos contables (gastos, cuentas, facturación) del mes anterior a la Contadora para el registro de los movimientos.</a:t>
            </a:r>
          </a:p>
          <a:p>
            <a:pPr lvl="1"/>
            <a:r>
              <a:rPr lang="es-CR" cap="none" dirty="0"/>
              <a:t>En el transcurso de las segunda mitad del mes en curso la Contadora remite los estados financieros del mes anterior.</a:t>
            </a:r>
          </a:p>
          <a:p>
            <a:pPr lvl="1"/>
            <a:r>
              <a:rPr lang="es-CR" dirty="0"/>
              <a:t>Las transacciones son digitales (facturas digitales, pagos por transferencias).</a:t>
            </a:r>
          </a:p>
          <a:p>
            <a:pPr lvl="1"/>
            <a:r>
              <a:rPr lang="es-CR" cap="none" dirty="0"/>
              <a:t>Los pagos se </a:t>
            </a:r>
            <a:r>
              <a:rPr lang="es-CR" dirty="0"/>
              <a:t>realizan mediante un proceso de autorización</a:t>
            </a:r>
            <a:r>
              <a:rPr lang="en-US" dirty="0"/>
              <a:t>:</a:t>
            </a:r>
          </a:p>
          <a:p>
            <a:pPr lvl="2"/>
            <a:r>
              <a:rPr lang="es-CR" cap="none" dirty="0"/>
              <a:t>La Administradora prepara un reporte de gastos por pagar</a:t>
            </a:r>
          </a:p>
          <a:p>
            <a:pPr lvl="2"/>
            <a:r>
              <a:rPr lang="es-CR" cap="none" dirty="0"/>
              <a:t>El tesorero realizar la revisión y autoriza el pago (firma digital)</a:t>
            </a:r>
          </a:p>
          <a:p>
            <a:pPr lvl="2"/>
            <a:r>
              <a:rPr lang="es-CR" cap="none" dirty="0"/>
              <a:t>El presidente firma (digital) la autorización de pago y libera las transferencias realizadas en la plataforma del BNCR</a:t>
            </a:r>
          </a:p>
        </p:txBody>
      </p:sp>
    </p:spTree>
    <p:extLst>
      <p:ext uri="{BB962C8B-B14F-4D97-AF65-F5344CB8AC3E}">
        <p14:creationId xmlns:p14="http://schemas.microsoft.com/office/powerpoint/2010/main" val="130313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407A5-F9E6-6BB9-6C87-37538348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Resumen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BF4259-2996-926C-1F35-321F622555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611476" cy="4664074"/>
          </a:xfrm>
        </p:spPr>
        <p:txBody>
          <a:bodyPr>
            <a:normAutofit fontScale="92500" lnSpcReduction="20000"/>
          </a:bodyPr>
          <a:lstStyle/>
          <a:p>
            <a:r>
              <a:rPr lang="es-CR" cap="none" dirty="0"/>
              <a:t>La ASADA opera con </a:t>
            </a:r>
            <a:r>
              <a:rPr lang="es-CR" u="sng" cap="none" dirty="0"/>
              <a:t>recursos propios </a:t>
            </a:r>
            <a:r>
              <a:rPr lang="es-CR" cap="none" dirty="0"/>
              <a:t>(facturación del servicio) y </a:t>
            </a:r>
            <a:r>
              <a:rPr lang="es-CR" u="sng" cap="none" dirty="0"/>
              <a:t>no tiene pasivos de largo plazo</a:t>
            </a:r>
            <a:r>
              <a:rPr lang="es-CR" cap="none" dirty="0"/>
              <a:t>.</a:t>
            </a:r>
          </a:p>
          <a:p>
            <a:r>
              <a:rPr lang="es-CR" cap="none" dirty="0"/>
              <a:t>Operación por presupuesto (dos periodos 2024 y 2025):</a:t>
            </a:r>
          </a:p>
          <a:p>
            <a:pPr lvl="1"/>
            <a:r>
              <a:rPr lang="es-CR" cap="none" dirty="0"/>
              <a:t>Formulación + Aprobación + Ejecución</a:t>
            </a:r>
          </a:p>
          <a:p>
            <a:r>
              <a:rPr lang="es-CR" cap="none" dirty="0"/>
              <a:t>La operación financiera transcurre dentro de la normalidad</a:t>
            </a:r>
            <a:r>
              <a:rPr lang="en-US" cap="none" dirty="0"/>
              <a:t>:</a:t>
            </a:r>
          </a:p>
          <a:p>
            <a:pPr lvl="1"/>
            <a:r>
              <a:rPr lang="es-CR" cap="none" dirty="0"/>
              <a:t>Ingresos por la facturación del servicio (se mantiene estable)</a:t>
            </a:r>
          </a:p>
          <a:p>
            <a:pPr lvl="1"/>
            <a:r>
              <a:rPr lang="es-CR" cap="none" dirty="0"/>
              <a:t>Gastos normales (corrientes y reparaciones excepcionales)</a:t>
            </a:r>
          </a:p>
          <a:p>
            <a:pPr lvl="1"/>
            <a:r>
              <a:rPr lang="es-CR" cap="none" dirty="0"/>
              <a:t>Los ingresos corrientes cubren los gastos corrientes </a:t>
            </a:r>
          </a:p>
          <a:p>
            <a:r>
              <a:rPr lang="es-CR" cap="none" dirty="0"/>
              <a:t>Periodo 2024:</a:t>
            </a:r>
          </a:p>
          <a:p>
            <a:pPr lvl="1"/>
            <a:r>
              <a:rPr lang="es-CR" cap="none" dirty="0"/>
              <a:t>Un saldo en activo circulante de   ₡51 008 544,59 </a:t>
            </a:r>
          </a:p>
          <a:p>
            <a:pPr lvl="1"/>
            <a:r>
              <a:rPr lang="es-CR" cap="none" dirty="0"/>
              <a:t>Un excedente (Resultado del Periodo) de   ₡9 405 399,02 [18%]</a:t>
            </a:r>
          </a:p>
          <a:p>
            <a:r>
              <a:rPr lang="es-CR" cap="none" dirty="0"/>
              <a:t>Al cierre de Abril 2025 terminó con:</a:t>
            </a:r>
          </a:p>
          <a:p>
            <a:pPr lvl="1"/>
            <a:r>
              <a:rPr lang="es-CR" cap="none" dirty="0"/>
              <a:t>Un saldo en activo circulante de    ₡53 450 988,42 </a:t>
            </a:r>
          </a:p>
          <a:p>
            <a:pPr lvl="1"/>
            <a:r>
              <a:rPr lang="es-CR" cap="none" dirty="0"/>
              <a:t>Un excedente (Resultado del Periodo) de     ₡4 135 899,19 [22%]</a:t>
            </a:r>
          </a:p>
          <a:p>
            <a:pPr lvl="1"/>
            <a:endParaRPr lang="es-CR" cap="none" dirty="0"/>
          </a:p>
          <a:p>
            <a:endParaRPr lang="es-CR" cap="none" dirty="0"/>
          </a:p>
        </p:txBody>
      </p:sp>
    </p:spTree>
    <p:extLst>
      <p:ext uri="{BB962C8B-B14F-4D97-AF65-F5344CB8AC3E}">
        <p14:creationId xmlns:p14="http://schemas.microsoft.com/office/powerpoint/2010/main" val="252841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1E79045-0B70-41D9-A021-C16A07E8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</a:t>
            </a:r>
            <a:endParaRPr lang="es-CR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DD3698A-E341-6E12-A587-043886021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41" y="1856740"/>
            <a:ext cx="12047318" cy="372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56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1E79045-0B70-41D9-A021-C16A07E8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Estado de </a:t>
            </a:r>
            <a:r>
              <a:rPr lang="en-US" dirty="0" err="1"/>
              <a:t>resultados</a:t>
            </a:r>
            <a:endParaRPr lang="es-CR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A54C401-81C0-DB95-87A4-8FC34E7A3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" y="2070100"/>
            <a:ext cx="12013480" cy="187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4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04A2076-F6D4-283F-79C2-30CE7D7E8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85" y="958177"/>
            <a:ext cx="5852071" cy="1596177"/>
          </a:xfrm>
        </p:spPr>
        <p:txBody>
          <a:bodyPr/>
          <a:lstStyle/>
          <a:p>
            <a:r>
              <a:rPr lang="en-US" dirty="0"/>
              <a:t>Periodo 2024 en relación al 2023</a:t>
            </a:r>
            <a:endParaRPr lang="es-CR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7938EE-6353-3887-3C34-61CC3A677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3296" y="224514"/>
            <a:ext cx="5128704" cy="306350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411EAAA-A5CC-1B7C-210A-1C7176CE2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296" y="3391807"/>
            <a:ext cx="5029636" cy="316257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84D3C37-EB64-843E-3E4C-BB15928CF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715" y="3391807"/>
            <a:ext cx="5546923" cy="3162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6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C7BF8-E536-31BA-1562-8953377D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5426065" cy="1596177"/>
          </a:xfrm>
        </p:spPr>
        <p:txBody>
          <a:bodyPr/>
          <a:lstStyle/>
          <a:p>
            <a:r>
              <a:rPr lang="en-US" dirty="0"/>
              <a:t>Cierre a ABRIL 2025</a:t>
            </a:r>
            <a:endParaRPr lang="es-C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38CD0E4-48EE-FC26-F2D2-6334F33F5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359" y="71120"/>
            <a:ext cx="5267241" cy="319693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53E97DA-EA88-D8FE-547B-288B03FF1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840" y="3429000"/>
            <a:ext cx="5191760" cy="3377651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7108DDE-C61E-8FB3-D7DF-2B02AA00EB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809" y="2530058"/>
            <a:ext cx="4911833" cy="293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7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A22ED-444D-DDAE-35FE-FB275EB8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… muchas gracias</a:t>
            </a:r>
          </a:p>
        </p:txBody>
      </p:sp>
    </p:spTree>
    <p:extLst>
      <p:ext uri="{BB962C8B-B14F-4D97-AF65-F5344CB8AC3E}">
        <p14:creationId xmlns:p14="http://schemas.microsoft.com/office/powerpoint/2010/main" val="831544693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670</TotalTime>
  <Words>327</Words>
  <Application>Microsoft Office PowerPoint</Application>
  <PresentationFormat>Panorámica</PresentationFormat>
  <Paragraphs>33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Tw Cen MT</vt:lpstr>
      <vt:lpstr>Gota</vt:lpstr>
      <vt:lpstr>ASAMBLEA GENERAL ASADA LA ANGELINA</vt:lpstr>
      <vt:lpstr>Resumen </vt:lpstr>
      <vt:lpstr>Resumen </vt:lpstr>
      <vt:lpstr>Balance</vt:lpstr>
      <vt:lpstr>Estado de resultados</vt:lpstr>
      <vt:lpstr>Periodo 2024 en relación al 2023</vt:lpstr>
      <vt:lpstr>Cierre a ABRIL 2025</vt:lpstr>
      <vt:lpstr>… 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Bonilla</dc:creator>
  <cp:lastModifiedBy>Angelina</cp:lastModifiedBy>
  <cp:revision>24</cp:revision>
  <dcterms:created xsi:type="dcterms:W3CDTF">2024-06-25T17:48:09Z</dcterms:created>
  <dcterms:modified xsi:type="dcterms:W3CDTF">2025-07-07T19:42:07Z</dcterms:modified>
</cp:coreProperties>
</file>